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C976A-577F-42CC-A3B3-8ED89CB37696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38975-AD33-443F-A738-D6C476A32B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wnbrown.com/map_gallery/trojan_wa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Trojan War -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http://www.shawnbrown.com/map_gallery/trojan_war</a:t>
            </a:r>
            <a:endParaRPr lang="en-US" dirty="0" smtClean="0"/>
          </a:p>
          <a:p>
            <a:r>
              <a:rPr lang="en-US" dirty="0" smtClean="0"/>
              <a:t>Troy – War found in </a:t>
            </a:r>
            <a:r>
              <a:rPr lang="en-US" i="1" dirty="0" smtClean="0"/>
              <a:t>The Iliad</a:t>
            </a:r>
            <a:endParaRPr lang="en-US" dirty="0" smtClean="0"/>
          </a:p>
          <a:p>
            <a:r>
              <a:rPr lang="en-US" dirty="0" smtClean="0"/>
              <a:t>Ithaca – The home of Odysseus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Trojan War - Map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Odyssey</dc:title>
  <dc:creator>TPS</dc:creator>
  <cp:lastModifiedBy>TPS</cp:lastModifiedBy>
  <cp:revision>16</cp:revision>
  <dcterms:created xsi:type="dcterms:W3CDTF">2009-09-14T13:54:35Z</dcterms:created>
  <dcterms:modified xsi:type="dcterms:W3CDTF">2009-09-14T16:28:58Z</dcterms:modified>
</cp:coreProperties>
</file>